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79" r:id="rId3"/>
    <p:sldId id="384" r:id="rId4"/>
    <p:sldId id="433" r:id="rId5"/>
    <p:sldId id="385" r:id="rId6"/>
    <p:sldId id="374" r:id="rId7"/>
    <p:sldId id="375" r:id="rId8"/>
    <p:sldId id="440" r:id="rId9"/>
    <p:sldId id="388" r:id="rId10"/>
    <p:sldId id="425" r:id="rId11"/>
    <p:sldId id="386" r:id="rId12"/>
    <p:sldId id="442" r:id="rId13"/>
    <p:sldId id="389" r:id="rId14"/>
    <p:sldId id="436" r:id="rId15"/>
    <p:sldId id="391" r:id="rId16"/>
    <p:sldId id="387" r:id="rId17"/>
    <p:sldId id="439" r:id="rId18"/>
    <p:sldId id="390" r:id="rId19"/>
    <p:sldId id="455" r:id="rId20"/>
    <p:sldId id="441" r:id="rId21"/>
    <p:sldId id="393" r:id="rId22"/>
    <p:sldId id="438" r:id="rId23"/>
    <p:sldId id="392" r:id="rId24"/>
    <p:sldId id="396" r:id="rId25"/>
    <p:sldId id="394" r:id="rId26"/>
    <p:sldId id="443" r:id="rId27"/>
    <p:sldId id="457" r:id="rId28"/>
    <p:sldId id="397" r:id="rId29"/>
    <p:sldId id="454" r:id="rId30"/>
    <p:sldId id="395" r:id="rId31"/>
    <p:sldId id="444" r:id="rId32"/>
    <p:sldId id="399" r:id="rId33"/>
    <p:sldId id="453" r:id="rId34"/>
    <p:sldId id="404" r:id="rId35"/>
    <p:sldId id="452" r:id="rId36"/>
    <p:sldId id="402" r:id="rId37"/>
    <p:sldId id="403" r:id="rId38"/>
    <p:sldId id="458" r:id="rId39"/>
    <p:sldId id="451" r:id="rId40"/>
    <p:sldId id="427" r:id="rId41"/>
    <p:sldId id="445" r:id="rId42"/>
    <p:sldId id="428" r:id="rId43"/>
    <p:sldId id="446" r:id="rId44"/>
    <p:sldId id="398" r:id="rId45"/>
    <p:sldId id="449" r:id="rId46"/>
    <p:sldId id="405" r:id="rId47"/>
    <p:sldId id="407" r:id="rId48"/>
    <p:sldId id="406" r:id="rId49"/>
    <p:sldId id="408" r:id="rId50"/>
    <p:sldId id="409" r:id="rId51"/>
    <p:sldId id="431" r:id="rId52"/>
    <p:sldId id="412" r:id="rId53"/>
    <p:sldId id="414" r:id="rId54"/>
    <p:sldId id="413" r:id="rId55"/>
    <p:sldId id="415" r:id="rId56"/>
    <p:sldId id="416" r:id="rId57"/>
    <p:sldId id="417" r:id="rId58"/>
    <p:sldId id="418" r:id="rId59"/>
    <p:sldId id="419" r:id="rId60"/>
    <p:sldId id="420" r:id="rId61"/>
    <p:sldId id="422" r:id="rId62"/>
    <p:sldId id="423" r:id="rId63"/>
    <p:sldId id="424" r:id="rId64"/>
    <p:sldId id="361" r:id="rId65"/>
    <p:sldId id="362" r:id="rId66"/>
    <p:sldId id="363" r:id="rId67"/>
    <p:sldId id="364" r:id="rId68"/>
    <p:sldId id="366" r:id="rId69"/>
    <p:sldId id="367" r:id="rId70"/>
    <p:sldId id="368" r:id="rId71"/>
    <p:sldId id="365" r:id="rId72"/>
    <p:sldId id="456" r:id="rId73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2562" autoAdjust="0"/>
    <p:restoredTop sz="94660"/>
  </p:normalViewPr>
  <p:slideViewPr>
    <p:cSldViewPr>
      <p:cViewPr>
        <p:scale>
          <a:sx n="90" d="100"/>
          <a:sy n="90" d="100"/>
        </p:scale>
        <p:origin x="-456" y="-9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028700"/>
            <a:ext cx="8229600" cy="13716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E67ED-0069-417D-A1A2-AFD59C929F27}" type="datetimeFigureOut">
              <a:rPr lang="en-US" smtClean="0"/>
              <a:t>1/24/2020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44439-B64B-4549-A6C2-E09022FA614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498774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  <p:transition spd="slow" advClick="0" advTm="14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E67ED-0069-417D-A1A2-AFD59C929F27}" type="datetimeFigureOut">
              <a:rPr lang="en-US" smtClean="0"/>
              <a:t>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44439-B64B-4549-A6C2-E09022FA61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4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7086600" cy="13716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1880840"/>
            <a:ext cx="7086600" cy="1132284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E67ED-0069-417D-A1A2-AFD59C929F27}" type="datetimeFigureOut">
              <a:rPr lang="en-US" smtClean="0"/>
              <a:t>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4812507"/>
            <a:ext cx="762000" cy="273844"/>
          </a:xfrm>
        </p:spPr>
        <p:txBody>
          <a:bodyPr/>
          <a:lstStyle/>
          <a:p>
            <a:fld id="{7A544439-B64B-4549-A6C2-E09022FA614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4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E67ED-0069-417D-A1A2-AFD59C929F27}" type="datetimeFigureOut">
              <a:rPr lang="en-US" smtClean="0"/>
              <a:t>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44439-B64B-4549-A6C2-E09022FA61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4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8229600" cy="8572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563165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1151335"/>
            <a:ext cx="4041775" cy="563165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71651"/>
            <a:ext cx="4040188" cy="28229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771651"/>
            <a:ext cx="4041775" cy="28229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E67ED-0069-417D-A1A2-AFD59C929F27}" type="datetimeFigureOut">
              <a:rPr lang="en-US" smtClean="0"/>
              <a:t>1/24/2020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44439-B64B-4549-A6C2-E09022FA61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4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E67ED-0069-417D-A1A2-AFD59C929F27}" type="datetimeFigureOut">
              <a:rPr lang="en-US" smtClean="0"/>
              <a:t>1/24/2020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44439-B64B-4549-A6C2-E09022FA61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4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E67ED-0069-417D-A1A2-AFD59C929F27}" type="datetimeFigureOut">
              <a:rPr lang="en-US" smtClean="0"/>
              <a:t>1/24/2020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44439-B64B-4549-A6C2-E09022FA61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4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1" y="1143001"/>
            <a:ext cx="3008313" cy="3451622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E67ED-0069-417D-A1A2-AFD59C929F27}" type="datetimeFigureOut">
              <a:rPr lang="en-US" smtClean="0"/>
              <a:t>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44439-B64B-4549-A6C2-E09022FA61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4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57200"/>
            <a:ext cx="5486400" cy="391716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373981"/>
            <a:ext cx="5486400" cy="29718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875090"/>
            <a:ext cx="5486400" cy="397764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E67ED-0069-417D-A1A2-AFD59C929F27}" type="datetimeFigureOut">
              <a:rPr lang="en-US" smtClean="0"/>
              <a:t>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44439-B64B-4549-A6C2-E09022FA61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4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E67ED-0069-417D-A1A2-AFD59C929F27}" type="datetimeFigureOut">
              <a:rPr lang="en-US" smtClean="0"/>
              <a:t>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44439-B64B-4549-A6C2-E09022FA61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4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E67ED-0069-417D-A1A2-AFD59C929F27}" type="datetimeFigureOut">
              <a:rPr lang="en-US" smtClean="0"/>
              <a:t>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44439-B64B-4549-A6C2-E09022FA61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4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53187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4812507"/>
            <a:ext cx="2133600" cy="273844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C0E67ED-0069-417D-A1A2-AFD59C929F27}" type="datetimeFigureOut">
              <a:rPr lang="en-US" smtClean="0"/>
              <a:t>1/24/2020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4812507"/>
            <a:ext cx="2895600" cy="273844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4812507"/>
            <a:ext cx="762000" cy="273844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A544439-B64B-4549-A6C2-E09022FA6142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 advClick="0" advTm="14000">
    <p:fade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47.jpeg"/><Relationship Id="rId4" Type="http://schemas.microsoft.com/office/2007/relationships/hdphoto" Target="../media/hdphoto3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microsoft.com/office/2007/relationships/hdphoto" Target="../media/hdphoto5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microsoft.com/office/2007/relationships/hdphoto" Target="../media/hdphoto7.wdp"/><Relationship Id="rId5" Type="http://schemas.openxmlformats.org/officeDocument/2006/relationships/image" Target="../media/image58.jpeg"/><Relationship Id="rId4" Type="http://schemas.microsoft.com/office/2007/relationships/hdphoto" Target="../media/hdphoto6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microsoft.com/office/2007/relationships/hdphoto" Target="../media/hdphoto9.wdp"/><Relationship Id="rId5" Type="http://schemas.openxmlformats.org/officeDocument/2006/relationships/image" Target="../media/image63.jpeg"/><Relationship Id="rId4" Type="http://schemas.microsoft.com/office/2007/relationships/hdphoto" Target="../media/hdphoto8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7" Type="http://schemas.microsoft.com/office/2007/relationships/hdphoto" Target="../media/hdphoto11.wdp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jpeg"/><Relationship Id="rId5" Type="http://schemas.microsoft.com/office/2007/relationships/hdphoto" Target="../media/hdphoto10.wdp"/><Relationship Id="rId4" Type="http://schemas.openxmlformats.org/officeDocument/2006/relationships/image" Target="../media/image7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6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8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2.wdp"/><Relationship Id="rId4" Type="http://schemas.openxmlformats.org/officeDocument/2006/relationships/image" Target="../media/image9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8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0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4.jpeg"/><Relationship Id="rId5" Type="http://schemas.openxmlformats.org/officeDocument/2006/relationships/image" Target="../media/image103.jpeg"/><Relationship Id="rId4" Type="http://schemas.openxmlformats.org/officeDocument/2006/relationships/image" Target="../media/image102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6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8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4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8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3.wdp"/><Relationship Id="rId4" Type="http://schemas.openxmlformats.org/officeDocument/2006/relationships/image" Target="../media/image120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3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5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7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9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3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6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8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0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2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333" y="-66004"/>
            <a:ext cx="9701606" cy="54571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5300" y="209550"/>
            <a:ext cx="815340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anose="02020502060401020303" pitchFamily="18" charset="0"/>
              </a:rPr>
              <a:t>Introducing . . . </a:t>
            </a:r>
          </a:p>
          <a:p>
            <a:r>
              <a:rPr lang="en-US" sz="3000" i="1" dirty="0" smtClean="0">
                <a:latin typeface="Perpetua" panose="02020502060401020303" pitchFamily="18" charset="0"/>
              </a:rPr>
              <a:t> </a:t>
            </a:r>
            <a:endParaRPr lang="en-US" sz="3000" i="1" dirty="0">
              <a:latin typeface="Perpetua" panose="02020502060401020303" pitchFamily="18" charset="0"/>
            </a:endParaRPr>
          </a:p>
          <a:p>
            <a:pPr algn="ctr"/>
            <a:r>
              <a:rPr lang="en-U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anose="02020502060401020303" pitchFamily="18" charset="0"/>
              </a:rPr>
              <a:t>Mr. &amp; Mrs.</a:t>
            </a:r>
          </a:p>
          <a:p>
            <a:pPr algn="ctr"/>
            <a:r>
              <a:rPr lang="en-U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anose="02020502060401020303" pitchFamily="18" charset="0"/>
              </a:rPr>
              <a:t>Joel and Jean </a:t>
            </a:r>
            <a:r>
              <a:rPr lang="en-U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anose="02020502060401020303" pitchFamily="18" charset="0"/>
              </a:rPr>
              <a:t>Sitte</a:t>
            </a:r>
            <a:endParaRPr lang="en-U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" panose="02020502060401020303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047580"/>
      </p:ext>
    </p:extLst>
  </p:cSld>
  <p:clrMapOvr>
    <a:masterClrMapping/>
  </p:clrMapOvr>
  <p:transition spd="slow" advClick="0" advTm="2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59395" name="Picture 3" descr="F:\_Jean and Joel pre-wedding photos\DSC_1435 o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7134" y="285750"/>
            <a:ext cx="5481550" cy="4567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394" name="Picture 2" descr="F:\_Jean and Joel pre-wedding photos\DSC_1415 0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413" y="265747"/>
            <a:ext cx="4567863" cy="4587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6056531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48131" name="Picture 3" descr="F:\_Jean and Joel pre-wedding photos\From Rick Sitte\IM00055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58" t="11523" r="27877"/>
          <a:stretch/>
        </p:blipFill>
        <p:spPr bwMode="auto">
          <a:xfrm>
            <a:off x="4648200" y="0"/>
            <a:ext cx="2575560" cy="4550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0" name="Picture 2" descr="F:\_Jean and Joel pre-wedding photos\From Rick Sitte\IM000558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6" t="19556" r="30642" b="12000"/>
          <a:stretch/>
        </p:blipFill>
        <p:spPr bwMode="auto">
          <a:xfrm>
            <a:off x="6934200" y="592688"/>
            <a:ext cx="2423160" cy="4550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2" name="Picture 4" descr="F:\_Jean and Joel pre-wedding photos\From Rick Sitte\IM00051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4" t="9259" r="19407"/>
          <a:stretch/>
        </p:blipFill>
        <p:spPr bwMode="auto">
          <a:xfrm>
            <a:off x="1866899" y="534469"/>
            <a:ext cx="2781301" cy="466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3" name="Picture 5" descr="F:\_Jean and Joel pre-wedding photos\From Rick Sitte\IM000236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12" t="16297" r="37555"/>
          <a:stretch/>
        </p:blipFill>
        <p:spPr bwMode="auto">
          <a:xfrm>
            <a:off x="30480" y="122756"/>
            <a:ext cx="1874520" cy="430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3699486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8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75778" name="Picture 2" descr="F:\_Jean and Joel pre-wedding photos\DSC_1373 05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6840" y="-146742"/>
            <a:ext cx="3276600" cy="5268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779" name="Picture 3" descr="F:\_Jean and Joel pre-wedding photos\easter4-200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-146742"/>
            <a:ext cx="2743200" cy="5301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655035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5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3" name="Picture 3" descr="F:\_Jean and Joel pre-wedding photos\From Rick Sitte\IM00069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4" t="24000" r="14049"/>
          <a:stretch/>
        </p:blipFill>
        <p:spPr bwMode="auto">
          <a:xfrm>
            <a:off x="15240" y="1123950"/>
            <a:ext cx="2910840" cy="3909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06" name="Picture 2" descr="F:\_Jean and Joel pre-wedding photos\From Rick Sitte\IM000685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6" t="24296" r="18444"/>
          <a:stretch/>
        </p:blipFill>
        <p:spPr bwMode="auto">
          <a:xfrm>
            <a:off x="2667000" y="0"/>
            <a:ext cx="4526280" cy="3893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07" name="Picture 3" descr="F:\_Jean and Joel pre-wedding photos\From Rick Sitte\IM00060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75" t="15704" r="24322" b="10815"/>
          <a:stretch/>
        </p:blipFill>
        <p:spPr bwMode="auto">
          <a:xfrm>
            <a:off x="6987540" y="1329690"/>
            <a:ext cx="2148840" cy="3779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0810683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3" name="Picture 6" descr="F:\_Jean and Joel pre-wedding photos\From Rick Sitte\IM00141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22" t="13333" r="5556"/>
          <a:stretch/>
        </p:blipFill>
        <p:spPr bwMode="auto">
          <a:xfrm>
            <a:off x="3505200" y="685801"/>
            <a:ext cx="5638800" cy="445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2" name="Picture 2" descr="F:\_Jean and Joel pre-wedding photos\From Rick Sitte\IM00088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77" t="21037" r="13654" b="14370"/>
          <a:stretch/>
        </p:blipFill>
        <p:spPr bwMode="auto">
          <a:xfrm>
            <a:off x="182880" y="135976"/>
            <a:ext cx="3154680" cy="4646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7522263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44034" name="Picture 2" descr="F:\_Jean and Joel pre-wedding photos\From Rick Sitte\IM00161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95" t="9778" r="15234"/>
          <a:stretch/>
        </p:blipFill>
        <p:spPr bwMode="auto">
          <a:xfrm>
            <a:off x="6790373" y="514351"/>
            <a:ext cx="2560320" cy="4640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35" name="Picture 3" descr="F:\_Jean and Joel pre-wedding photos\From Rick Sitte\IM00161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5" t="22815" r="17605" b="8148"/>
          <a:stretch/>
        </p:blipFill>
        <p:spPr bwMode="auto">
          <a:xfrm>
            <a:off x="4475479" y="209550"/>
            <a:ext cx="2499360" cy="3550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37" name="Picture 5" descr="F:\_Jean and Joel pre-wedding photos\From Rick Sitte\IM00151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75" t="10000" r="24889"/>
          <a:stretch/>
        </p:blipFill>
        <p:spPr bwMode="auto">
          <a:xfrm>
            <a:off x="-152400" y="0"/>
            <a:ext cx="2126934" cy="4629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36" name="Picture 4" descr="F:\_Jean and Joel pre-wedding photos\From Rick Sitte\IM00154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 r="13259" b="19407"/>
          <a:stretch/>
        </p:blipFill>
        <p:spPr bwMode="auto">
          <a:xfrm>
            <a:off x="1779800" y="1985009"/>
            <a:ext cx="2921284" cy="3169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9342755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64514" name="Picture 2" descr="F:\_Jean and Joel pre-wedding photos\DSC_0801 20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57869"/>
            <a:ext cx="5015652" cy="5081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F:\_Jean and Joel pre-wedding photos\From Rick Sitte\Camp Norse 2004 05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8" r="25814" b="12761"/>
          <a:stretch/>
        </p:blipFill>
        <p:spPr bwMode="auto">
          <a:xfrm>
            <a:off x="-228600" y="-104505"/>
            <a:ext cx="4191000" cy="5221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655035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28674" name="Picture 2" descr="F:\_Jean and Joel pre-wedding photos\From Rick Sitte\pumpkin 0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7134" y="0"/>
            <a:ext cx="6858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5" name="Picture 3" descr="F:\_Jean and Joel pre-wedding photos\From Rick Sitte\pumpkin 00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6" t="16074" r="20766" b="11039"/>
          <a:stretch/>
        </p:blipFill>
        <p:spPr bwMode="auto">
          <a:xfrm>
            <a:off x="5866223" y="0"/>
            <a:ext cx="3125377" cy="5194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1071023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43010" name="Picture 2" descr="http://www.sl8.com/sailing04/day2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760220"/>
            <a:ext cx="288607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2" name="Picture 4" descr="http://www.sl8.com/sailing04/day7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267" y="53340"/>
            <a:ext cx="3148984" cy="3138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4" name="Picture 6" descr="http://www.sl8.com/sailing04/day3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7134" y="1938338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8628237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45059" name="Picture 3" descr="F:\_Jean and Joel pre-wedding photos\From Rick Sitte\IM00104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78" t="33185" r="34111"/>
          <a:stretch/>
        </p:blipFill>
        <p:spPr bwMode="auto">
          <a:xfrm>
            <a:off x="2943859" y="-21932"/>
            <a:ext cx="3002280" cy="4410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0" name="Picture 4" descr="F:\_Jean and Joel pre-wedding photos\From Rick Sitte\IM00097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78" t="18074" r="12000" b="11704"/>
          <a:stretch/>
        </p:blipFill>
        <p:spPr bwMode="auto">
          <a:xfrm>
            <a:off x="4953000" y="2183326"/>
            <a:ext cx="4284132" cy="2960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58" name="Picture 2" descr="F:\_Jean and Joel pre-wedding photos\From Rick Sitte\IM00106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22"/>
          <a:stretch/>
        </p:blipFill>
        <p:spPr bwMode="auto">
          <a:xfrm>
            <a:off x="-152400" y="731521"/>
            <a:ext cx="3857625" cy="4411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2213691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66562" name="Picture 2" descr="F:\_Jean and Joel pre-wedding photos\pioneer_girl_grad2 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047751"/>
            <a:ext cx="2559049" cy="3493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564" name="Picture 4" descr="F:\_Jean and Joel pre-wedding photos\Jeannie_final_concert 0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047750"/>
            <a:ext cx="5295531" cy="3683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655035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33794" name="Picture 2" descr="F:\_Jean and Joel pre-wedding photos\From Rick Sitte\PICT033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78" t="22519" r="27555" b="25629"/>
          <a:stretch/>
        </p:blipFill>
        <p:spPr bwMode="auto">
          <a:xfrm>
            <a:off x="5334000" y="-91998"/>
            <a:ext cx="4130040" cy="376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6" name="Picture 4" descr="F:\_Jean and Joel pre-wedding photos\From Rick Sitte\PICT021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78" r="22103"/>
          <a:stretch/>
        </p:blipFill>
        <p:spPr bwMode="auto">
          <a:xfrm>
            <a:off x="0" y="102986"/>
            <a:ext cx="2769499" cy="3374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5" name="Picture 3" descr="F:\_Jean and Joel pre-wedding photos\From Rick Sitte\PICT026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88" r="9311" b="9037"/>
          <a:stretch/>
        </p:blipFill>
        <p:spPr bwMode="auto">
          <a:xfrm>
            <a:off x="2209800" y="2049145"/>
            <a:ext cx="3505200" cy="311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0200016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79874" name="Picture 2" descr="F:\_Jean and Joel pre-wedding photos\JB_in_Anniejr o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651" y="-65920"/>
            <a:ext cx="2559481" cy="5205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877" name="Picture 5" descr="http://www.bellevue1.com/journal/dec08/journal_images/Christmas09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7134" y="-177717"/>
            <a:ext cx="5721349" cy="532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875" name="Picture 3" descr="F:\_Jean and Joel pre-wedding photos\BBB1 0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9932" y="2536885"/>
            <a:ext cx="3305123" cy="2602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655035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9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27650" name="Picture 2" descr="F:\_Jean and Joel pre-wedding photos\From Rick Sitte\trainshowday 00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t="10370" r="24222"/>
          <a:stretch/>
        </p:blipFill>
        <p:spPr bwMode="auto">
          <a:xfrm>
            <a:off x="2087880" y="533400"/>
            <a:ext cx="4587240" cy="461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1" name="Picture 3" descr="F:\_Jean and Joel pre-wedding photos\From Rick Sitte\pumpkin 05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55" t="21333" r="42222"/>
          <a:stretch/>
        </p:blipFill>
        <p:spPr bwMode="auto">
          <a:xfrm>
            <a:off x="6659880" y="0"/>
            <a:ext cx="2484120" cy="4046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2" name="Picture 4" descr="F:\_Jean and Joel pre-wedding photos\From Rick Sitte\pumpkin 03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00" t="15408" r="27876"/>
          <a:stretch/>
        </p:blipFill>
        <p:spPr bwMode="auto">
          <a:xfrm>
            <a:off x="0" y="100965"/>
            <a:ext cx="2087880" cy="435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2218051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36866" name="Picture 2" descr="F:\_Jean and Joel pre-wedding photos\From Rick Sitte\Img032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15" r="27877"/>
          <a:stretch/>
        </p:blipFill>
        <p:spPr bwMode="auto">
          <a:xfrm>
            <a:off x="15240" y="762000"/>
            <a:ext cx="2782253" cy="438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67" name="Picture 3" descr="F:\_Jean and Joel pre-wedding photos\From Rick Sitte\IM00200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22" t="20148" r="26667" b="26815"/>
          <a:stretch/>
        </p:blipFill>
        <p:spPr bwMode="auto">
          <a:xfrm>
            <a:off x="2514600" y="-236220"/>
            <a:ext cx="3093720" cy="2727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68" name="Picture 4" descr="F:\_Jean and Joel pre-wedding photos\From Rick Sitte\IM001994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25" t="21926" r="28444"/>
          <a:stretch/>
        </p:blipFill>
        <p:spPr bwMode="auto">
          <a:xfrm>
            <a:off x="5608320" y="1127761"/>
            <a:ext cx="3252788" cy="4015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4208829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80898" name="Picture 2" descr="http://www.bellevue1.com/journal/sept08/journal_images/LJC_3912l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4836" y="0"/>
            <a:ext cx="6087056" cy="5695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900" name="Picture 4" descr="http://www.bellevue1.com/journal/nov08/journal_images/JB_Stat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7134" y="0"/>
            <a:ext cx="370511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655035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80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32770" name="Picture 2" descr="F:\_Jean and Joel pre-wedding photos\From Rick Sitte\PICT048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778" r="14000"/>
          <a:stretch/>
        </p:blipFill>
        <p:spPr bwMode="auto">
          <a:xfrm>
            <a:off x="-30480" y="0"/>
            <a:ext cx="467868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1" name="Picture 3" descr="F:\_Jean and Joel pre-wedding photos\From Rick Sitte\PICT044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56" t="12445" r="24666"/>
          <a:stretch/>
        </p:blipFill>
        <p:spPr bwMode="auto">
          <a:xfrm>
            <a:off x="4191000" y="320040"/>
            <a:ext cx="4785360" cy="4503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2865835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66563" name="Picture 3" descr="F:\_Jean and Joel pre-wedding photos\PC090010 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3538" y="920640"/>
            <a:ext cx="3920462" cy="351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86" name="Picture 2" descr="F:\_Jean and Joel pre-wedding photos\Jeannie_Nutcracker 0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1" y="277256"/>
            <a:ext cx="5985539" cy="4866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213504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7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65538" name="Picture 2" descr="F:\_Jean and Joel pre-wedding photos\day5d_lg 06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-12959"/>
            <a:ext cx="7010400" cy="5156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655035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31747" name="Picture 3" descr="F:\_Jean and Joel pre-wedding photos\From Rick Sitte\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941563"/>
            <a:ext cx="6705600" cy="3447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6" name="Picture 2" descr="F:\_Jean and Joel pre-wedding photos\From Rick Sitte\PICT116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01" t="10074" r="26444"/>
          <a:stretch/>
        </p:blipFill>
        <p:spPr bwMode="auto">
          <a:xfrm>
            <a:off x="6431280" y="361950"/>
            <a:ext cx="2712720" cy="4625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790299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76802" name="Picture 2" descr="http://www.bellevue1.com/journal/july07/J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534" y="-19050"/>
            <a:ext cx="3849598" cy="519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804" name="Picture 4" descr="http://www.bellevue1.com/journal/july07/Annie07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9670" y="0"/>
            <a:ext cx="5617204" cy="5252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655035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30722" name="Picture 2" descr="F:\_Jean and Joel pre-wedding photos\From Rick Sitte\PICT156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3260" r="16889"/>
          <a:stretch/>
        </p:blipFill>
        <p:spPr bwMode="auto">
          <a:xfrm>
            <a:off x="-340361" y="167640"/>
            <a:ext cx="4785360" cy="4975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3" name="Picture 3" descr="F:\_Jean and Joel pre-wedding photos\From Rick Sitte\PICT155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77"/>
          <a:stretch/>
        </p:blipFill>
        <p:spPr bwMode="auto">
          <a:xfrm>
            <a:off x="4407302" y="167640"/>
            <a:ext cx="5164170" cy="5002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0496678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26626" name="Picture 2" descr="F:\_Jean and Joel pre-wedding photos\JB_Oct31b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61950"/>
            <a:ext cx="2255874" cy="4538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7" name="Picture 3" descr="F:\_Jean and Joel pre-wedding photos\JB_Oct31a 06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61950"/>
            <a:ext cx="3663660" cy="4538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1835515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29698" name="Picture 2" descr="F:\_Jean and Joel pre-wedding photos\From Rick Sitte\PICT199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8822176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62467" name="Picture 3" descr="F:\_Jean and Joel pre-wedding photos\JB_Lower_Woodland 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1518" y="0"/>
            <a:ext cx="300561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469" name="Picture 5" descr="http://www.bellevue1.net/BCSXC/2009/Tri_District/TRI_2383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-704850"/>
            <a:ext cx="4800600" cy="5975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655035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78850" name="Picture 2" descr="http://www.bellevue1.com/journal/oct07/tolojb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8269"/>
          <a:stretch/>
        </p:blipFill>
        <p:spPr bwMode="auto">
          <a:xfrm>
            <a:off x="7312202" y="198119"/>
            <a:ext cx="1924930" cy="4945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852" name="Picture 4" descr="http://www.bellevue1.com/journal/oct07/Guitar_10-23-07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71055"/>
            <a:ext cx="7312202" cy="4399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4140803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37891" name="Picture 3" descr="F:\_Jean and Joel pre-wedding photos\From Rick Sitte\DSC_0695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0" y="-3810"/>
            <a:ext cx="7744146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0" name="Picture 2" descr="F:\_Jean and Joel pre-wedding photos\From Rick Sitte\IMG_291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70" r="43556" b="25334"/>
          <a:stretch/>
        </p:blipFill>
        <p:spPr bwMode="auto">
          <a:xfrm>
            <a:off x="4887395" y="1885950"/>
            <a:ext cx="4349737" cy="3253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7344338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49"/>
            <a:ext cx="9584266" cy="5391150"/>
          </a:xfrm>
          <a:prstGeom prst="rect">
            <a:avLst/>
          </a:prstGeom>
        </p:spPr>
      </p:pic>
      <p:pic>
        <p:nvPicPr>
          <p:cNvPr id="61442" name="Picture 2" descr="F:\_Jean and Joel pre-wedding photos\JB_2 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626" y="-1"/>
            <a:ext cx="3100147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43" name="Picture 3" descr="F:\_Jean and Joel pre-wedding photos\JB_1 0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319713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655035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49155" name="Picture 3" descr="F:\_Jean and Joel pre-wedding photos\From Rick Sitte\DSC0022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9600" y="387737"/>
            <a:ext cx="6553200" cy="4368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54" name="Picture 2" descr="F:\_Jean and Joel pre-wedding photos\From Rick Sitte\DSCN090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75" y="1"/>
            <a:ext cx="385762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7844291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63490" name="Picture 2" descr="F:\_Jean and Joel pre-wedding photos\JB1st_in_State 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-144083"/>
            <a:ext cx="3756025" cy="518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491" name="Picture 3" descr="F:\_Jean and Joel pre-wedding photos\Math_regionals 0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-204758"/>
            <a:ext cx="3439159" cy="5348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655035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34818" name="Picture 2" descr="F:\_Jean and Joel pre-wedding photos\From Rick Sitte\Jambo 50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34" t="25481" r="26445"/>
          <a:stretch/>
        </p:blipFill>
        <p:spPr bwMode="auto">
          <a:xfrm>
            <a:off x="-30480" y="1310640"/>
            <a:ext cx="3307080" cy="3832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19" name="Picture 3" descr="F:\_Jean and Joel pre-wedding photos\From Rick Sitte\Jambo 44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481" r="15629"/>
          <a:stretch/>
        </p:blipFill>
        <p:spPr bwMode="auto">
          <a:xfrm>
            <a:off x="3276600" y="133350"/>
            <a:ext cx="3254693" cy="424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0" name="Picture 4" descr="F:\_Jean and Joel pre-wedding photos\From Rick Sitte\Jambo 23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44" t="29333" r="37333"/>
          <a:stretch/>
        </p:blipFill>
        <p:spPr bwMode="auto">
          <a:xfrm>
            <a:off x="6172200" y="1489710"/>
            <a:ext cx="2895600" cy="3634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1005451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60418" name="Picture 2" descr="F:\_Jean and Joel pre-wedding photos\Dress_up june 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-46819"/>
            <a:ext cx="6858000" cy="5237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655035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51203" name="Picture 3" descr="F:\_Jean and Joel pre-wedding photos\From Rick Sitte\_DSC608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26670"/>
            <a:ext cx="7744146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02" name="Picture 2" descr="F:\_Jean and Joel pre-wedding photos\From Rick Sitte\100_104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852" y="-3810"/>
            <a:ext cx="5669280" cy="4251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4179424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69634" name="Picture 2" descr="F:\_Jean and Joel pre-wedding photos\JB_Singers 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-26670"/>
            <a:ext cx="2561553" cy="5170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635" name="Picture 3" descr="F:\_Jean and Joel pre-wedding photos\Chanson2 0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-363971"/>
            <a:ext cx="5181600" cy="5503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655035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38914" name="Picture 2" descr="F:\_Jean and Joel pre-wedding photos\From Rick Sitte\IMG_152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43" t="8296" r="7232"/>
          <a:stretch/>
        </p:blipFill>
        <p:spPr bwMode="auto">
          <a:xfrm>
            <a:off x="1981200" y="59548"/>
            <a:ext cx="5486400" cy="5083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3508831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52229" name="Picture 5" descr="http://www.bellevue1.com/journal/feb13/journal_images/N_IMG_128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6" t="9061" r="13435" b="3629"/>
          <a:stretch/>
        </p:blipFill>
        <p:spPr bwMode="auto">
          <a:xfrm>
            <a:off x="5652739" y="-29516"/>
            <a:ext cx="3553913" cy="5199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http://www.bellevue1.com/journal/april12/journal_images/12angrywomen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32" t="10610"/>
          <a:stretch/>
        </p:blipFill>
        <p:spPr bwMode="auto">
          <a:xfrm>
            <a:off x="-74115" y="-160529"/>
            <a:ext cx="5757334" cy="5304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2789312" y="2034540"/>
            <a:ext cx="1640447" cy="1371600"/>
          </a:xfrm>
          <a:prstGeom prst="ellipse">
            <a:avLst/>
          </a:prstGeom>
          <a:noFill/>
          <a:ln w="85725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012693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81922" name="Picture 2" descr="F:\_Jean and Joel pre-wedding photos\From Rick Sitte\_DSC80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19400" y="-247650"/>
            <a:ext cx="9677400" cy="6427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26" name="Picture 2" descr="F:\_Jean and Joel pre-wedding photos\From Rick Sitte\_DSC780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5" t="12148" r="16152" b="14963"/>
          <a:stretch/>
        </p:blipFill>
        <p:spPr bwMode="auto">
          <a:xfrm>
            <a:off x="3886199" y="1394460"/>
            <a:ext cx="5257801" cy="374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4528674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68610" name="Picture 2" descr="http://www.bellevue1.com/journal/sept11/journal_images/New_Student_Convocat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2632" y="895350"/>
            <a:ext cx="5524500" cy="4229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612" name="Picture 4" descr="http://www.bellevue1.com/journal/june16/journal_images/RES_4480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9693" y="-21764"/>
            <a:ext cx="4985172" cy="4574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655035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68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54274" name="Picture 2" descr="F:\_Jean and Joel pre-wedding photos\From Rick Sitte\_DSC591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2" t="5334" r="15759"/>
          <a:stretch/>
        </p:blipFill>
        <p:spPr bwMode="auto">
          <a:xfrm>
            <a:off x="5186679" y="0"/>
            <a:ext cx="4050453" cy="3516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75" name="Picture 3" descr="F:\_Jean and Joel pre-wedding photos\From Rick Sitte\_DSC588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1364036"/>
            <a:ext cx="5638800" cy="3745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5440677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71682" name="Picture 2" descr="http://www.bellevue1.com/journal/june16/journal_images/THF_3861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1893" y="-187197"/>
            <a:ext cx="5018722" cy="4359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686" name="Picture 6" descr="http://www.bellevue1.com/journal/jan14/journal_images/JB_as_AnnieSulivan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2" t="23409" r="16943"/>
          <a:stretch/>
        </p:blipFill>
        <p:spPr bwMode="auto">
          <a:xfrm>
            <a:off x="2438400" y="2215354"/>
            <a:ext cx="4160203" cy="301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688" name="Picture 8" descr="http://www.bellevue1.com/journal/march14/journal_images/Miracle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2300" y="0"/>
            <a:ext cx="4081699" cy="272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655035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1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55298" name="Picture 2" descr="F:\_Jean and Joel pre-wedding photos\From Rick Sitte\_DSC496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0" t="11852" r="15364"/>
          <a:stretch/>
        </p:blipFill>
        <p:spPr bwMode="auto">
          <a:xfrm>
            <a:off x="4198620" y="621031"/>
            <a:ext cx="5013960" cy="453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299" name="Picture 3" descr="F:\_Jean and Joel pre-wedding photos\From Rick Sitte\_DSC298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092" t="9185" r="22451"/>
          <a:stretch/>
        </p:blipFill>
        <p:spPr bwMode="auto">
          <a:xfrm>
            <a:off x="678179" y="266700"/>
            <a:ext cx="3520441" cy="4671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3226540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73730" name="Picture 2" descr="http://www.bellevue1.com/journal/jan15/journal_images/Jean_in_King_Lear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-104125"/>
            <a:ext cx="4143375" cy="5264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32" name="Picture 4" descr="http://www.bellevue1.com/journal/jan15/journal_images/Jean_portrai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-92694"/>
            <a:ext cx="3542950" cy="5253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655035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40962" name="Picture 2" descr="F:\_Jean and Joel pre-wedding photos\From Rick Sitte\IMG_109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59"/>
          <a:stretch/>
        </p:blipFill>
        <p:spPr bwMode="auto">
          <a:xfrm>
            <a:off x="655320" y="-59914"/>
            <a:ext cx="7797799" cy="518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6326798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74756" name="Picture 4" descr="http://www.bellevue1.com/journal/dec17/journal_images/FTS_0364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9600" y="371574"/>
            <a:ext cx="5867400" cy="4480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754" name="Picture 2" descr="http://www.bellevue1.com/journal/dec17/journal_images/BAB_7329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1" y="-56950"/>
            <a:ext cx="4360332" cy="5200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655035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39938" name="Picture 2" descr="F:\_Jean and Joel pre-wedding photos\From Rick Sitte\IMG_114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22" t="13037" r="10222"/>
          <a:stretch/>
        </p:blipFill>
        <p:spPr bwMode="auto">
          <a:xfrm>
            <a:off x="3962400" y="211455"/>
            <a:ext cx="5181600" cy="447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39" name="Picture 3" descr="F:\_Jean and Joel pre-wedding photos\From Rick Sitte\_DSC581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06" r="14971"/>
          <a:stretch/>
        </p:blipFill>
        <p:spPr bwMode="auto">
          <a:xfrm>
            <a:off x="-152400" y="1006521"/>
            <a:ext cx="4114800" cy="4133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5384299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53250" name="Picture 2" descr="F:\_Jean and Joel pre-wedding photos\From Rick Sitte\_DSC623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1" t="10074"/>
          <a:stretch/>
        </p:blipFill>
        <p:spPr bwMode="auto">
          <a:xfrm>
            <a:off x="2057400" y="518161"/>
            <a:ext cx="7346793" cy="4625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1" name="Picture 3" descr="F:\_Jean and Joel pre-wedding photos\From Rick Sitte\_DSC536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53" t="23704" r="34257"/>
          <a:stretch/>
        </p:blipFill>
        <p:spPr bwMode="auto">
          <a:xfrm>
            <a:off x="-228600" y="742950"/>
            <a:ext cx="2423161" cy="392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3" name="Picture 5" descr="http://www.bellevue1.com/journal/oct17/journal_images/EC1_7220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7977" y="-1"/>
            <a:ext cx="2479155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5" name="Picture 7" descr="http://www.bellevue1.com/journal/feb17/journal_images/SNO_5363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71222" y="0"/>
            <a:ext cx="8359679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6524239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41986" name="Picture 2" descr="F:\_Jean and Joel pre-wedding photos\From Rick Sitte\IMG_093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6" t="7703" r="3555"/>
          <a:stretch/>
        </p:blipFill>
        <p:spPr bwMode="auto">
          <a:xfrm>
            <a:off x="3263052" y="74295"/>
            <a:ext cx="5958840" cy="4747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87" name="Picture 3" descr="F:\_Jean and Joel pre-wedding photos\From Rick Sitte\100_446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22" t="3185" r="15112" b="-3185"/>
          <a:stretch/>
        </p:blipFill>
        <p:spPr bwMode="auto">
          <a:xfrm>
            <a:off x="-243840" y="1192697"/>
            <a:ext cx="4038600" cy="3950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3793375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25606" name="Picture 6" descr="http://www.bellevue1.com/journal/july18/journal_images/RomeoJuliet-5087-X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8200" y="-1924050"/>
            <a:ext cx="11432668" cy="7793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http://www.bellevue1.com/journal/july18/journal_images/RomeoJuliet-5762-X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9" t="2555" r="16346" b="3320"/>
          <a:stretch/>
        </p:blipFill>
        <p:spPr bwMode="auto">
          <a:xfrm>
            <a:off x="3833164" y="-102449"/>
            <a:ext cx="5322418" cy="5245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5273938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24578" name="Picture 2" descr="http://www.bellevue1.com/journal/dec18/journal_images/SFL_2789s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473"/>
          <a:stretch/>
        </p:blipFill>
        <p:spPr bwMode="auto">
          <a:xfrm>
            <a:off x="-15850" y="361951"/>
            <a:ext cx="2546909" cy="478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4" descr="http://www.bellevue1.com/journal/dec18/journal_images/SFL_2751s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32" t="4652" r="11603" b="-265"/>
          <a:stretch/>
        </p:blipFill>
        <p:spPr bwMode="auto">
          <a:xfrm>
            <a:off x="5976518" y="-95250"/>
            <a:ext cx="3167482" cy="4161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2" name="Picture 6" descr="http://www.bellevue1.com/journal/dec18/journal_images/DSC_6433s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9" r="8561" b="41045"/>
          <a:stretch/>
        </p:blipFill>
        <p:spPr bwMode="auto">
          <a:xfrm>
            <a:off x="2438400" y="824570"/>
            <a:ext cx="3902659" cy="406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3694916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58370" name="Picture 2" descr="F:\_Jean and Joel pre-wedding photos\From Rick Sitte\_DSC14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82454"/>
            <a:ext cx="7620000" cy="5061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8451515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21506" name="Picture 2" descr="http://www.bellevue1.com/journal/dec18/journal_images/222_2935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-95250"/>
            <a:ext cx="3699373" cy="523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http://www.bellevue1.com/journal/dec18/journal_images/SFL_2707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405" y="-95250"/>
            <a:ext cx="4131157" cy="5665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 rot="21443777">
            <a:off x="94389" y="3912929"/>
            <a:ext cx="53912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“The Fun Aunt”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4278917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19458" name="Picture 2" descr="http://www.bellevue1.com/journal/mar19/journal_images/Joel-Jean1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-107574"/>
            <a:ext cx="7391400" cy="5279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9576345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20482" name="Picture 2" descr="http://www.bellevue1.com/journal/mar19/journal_images/Joel-Jean2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-105834"/>
            <a:ext cx="7349066" cy="5249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6366152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18434" name="Picture 2" descr="http://www.bellevue1.com/journal/april19/journal_images/DIS_0825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492" y="0"/>
            <a:ext cx="6549508" cy="5140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http://www.bellevue1.com/journal/april19/journal_images/DIS_0853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3400" y="-97926"/>
            <a:ext cx="4419600" cy="5241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8438254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17410" name="Picture 2" descr="http://www.bellevue1.com/journal/april19/journal_images/DIS_0818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-247650"/>
            <a:ext cx="7636932" cy="671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http://www.bellevue1.com/journal/april19/journal_images/DIS_0843s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8820" y="0"/>
            <a:ext cx="516739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1574670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16386" name="Picture 2" descr="http://www.bellevue1.com/journal/april19/journal_images/DIS_0839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-1069259"/>
            <a:ext cx="7991475" cy="6424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9100902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15362" name="Picture 2" descr="http://www.bellevue1.com/journal/may19/journal_images/DIS_1135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821" y="686986"/>
            <a:ext cx="3737993" cy="3590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http://www.bellevue1.com/journal/april19/journal_images/DIS_1008s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" r="5700"/>
          <a:stretch/>
        </p:blipFill>
        <p:spPr bwMode="auto">
          <a:xfrm>
            <a:off x="-152400" y="-193688"/>
            <a:ext cx="7328611" cy="535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8520355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14338" name="Picture 2" descr="http://www.bellevue1.com/journal/june19/journal_images/DIS_1692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3261"/>
            <a:ext cx="3168363" cy="5355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http://www.bellevue1.com/journal/june19/journal_images/DIS_1684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888" y="-95112"/>
            <a:ext cx="5572125" cy="5139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6855648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13314" name="Picture 2" descr="http://www.bellevue1.com/journal/july19/journal_images/Joel-Lun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-171450"/>
            <a:ext cx="6657291" cy="531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://www.bellevue1.com/journal/july19/journal_images/DIS_1722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392" y="-261824"/>
            <a:ext cx="3997110" cy="5405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7417342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11266" name="Picture 2" descr="http://www.bellevue1.com/journal/sept19/journal_images/Jean_Sept_AUG_19_2690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060" y="-221147"/>
            <a:ext cx="7484124" cy="534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www.bellevue1.com/journal/sept19/journal_images/Jean_Sleight_AUG_2678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934516"/>
            <a:ext cx="3352800" cy="419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025243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10242" name="Picture 2" descr="http://www.bellevue1.com/journal/oct19/journal_images/OCT_2759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-95250"/>
            <a:ext cx="7848600" cy="5799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9440469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6" cy="5391150"/>
          </a:xfrm>
          <a:prstGeom prst="rect">
            <a:avLst/>
          </a:prstGeom>
        </p:spPr>
      </p:pic>
      <p:pic>
        <p:nvPicPr>
          <p:cNvPr id="9218" name="Picture 2" descr="http://www.bellevue1.com/journal/oct19/journal_images/OCT_2838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878" y="-38698"/>
            <a:ext cx="5867400" cy="5182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636736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211667" y="-171450"/>
            <a:ext cx="9448799" cy="5314950"/>
          </a:xfrm>
          <a:prstGeom prst="rect">
            <a:avLst/>
          </a:prstGeom>
        </p:spPr>
      </p:pic>
      <p:pic>
        <p:nvPicPr>
          <p:cNvPr id="8196" name="Picture 4" descr="http://www.bellevue1.com/journal/oct19/journal_images/OCT_2847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7445541" cy="5142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ttp://www.bellevue1.com/journal/oct19/journal_images/OCT_2840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7592" y="-38863"/>
            <a:ext cx="3759540" cy="518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6639451"/>
      </p:ext>
    </p:extLst>
  </p:cSld>
  <p:clrMapOvr>
    <a:masterClrMapping/>
  </p:clrMapOvr>
  <p:transition spd="slow" advClick="0" advTm="2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79969" y="-153620"/>
            <a:ext cx="9417101" cy="5297120"/>
          </a:xfrm>
          <a:prstGeom prst="rect">
            <a:avLst/>
          </a:prstGeom>
        </p:spPr>
      </p:pic>
      <p:pic>
        <p:nvPicPr>
          <p:cNvPr id="7170" name="Picture 2" descr="http://www.bellevue1.com/journal/nov19/journal_images/JJS_3191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-153620"/>
            <a:ext cx="7962900" cy="5316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1052270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211667" y="-171450"/>
            <a:ext cx="9448799" cy="5314950"/>
          </a:xfrm>
          <a:prstGeom prst="rect">
            <a:avLst/>
          </a:prstGeom>
        </p:spPr>
      </p:pic>
      <p:pic>
        <p:nvPicPr>
          <p:cNvPr id="6146" name="Picture 2" descr="http://www.bellevue1.com/journal/nov19/journal_images/JJS_3106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9600" y="-4022"/>
            <a:ext cx="7315200" cy="5147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bellevue1.com/journal/nov19/journal_images/JJS_3098s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0"/>
          <a:stretch/>
        </p:blipFill>
        <p:spPr bwMode="auto">
          <a:xfrm>
            <a:off x="5029200" y="-9774"/>
            <a:ext cx="4787771" cy="5153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5252846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211667" y="-171450"/>
            <a:ext cx="9448799" cy="5314950"/>
          </a:xfrm>
          <a:prstGeom prst="rect">
            <a:avLst/>
          </a:prstGeom>
        </p:spPr>
      </p:pic>
      <p:pic>
        <p:nvPicPr>
          <p:cNvPr id="4098" name="Picture 2" descr="http://www.bellevue1.com/journal/nov19/journal_images/JJS_3240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9259" y="895350"/>
            <a:ext cx="5227873" cy="3489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bellevue1.com/journal/nov19/journal_images/JJS_3208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070" y="-57150"/>
            <a:ext cx="4115329" cy="523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7956437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211667" y="-171450"/>
            <a:ext cx="9448799" cy="5314950"/>
          </a:xfrm>
          <a:prstGeom prst="rect">
            <a:avLst/>
          </a:prstGeom>
        </p:spPr>
      </p:pic>
      <p:pic>
        <p:nvPicPr>
          <p:cNvPr id="3076" name="Picture 4" descr="http://www.bellevue1.com/journal/dec19/journal_images/JJS_3440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1249" y="666750"/>
            <a:ext cx="6519968" cy="3930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www.bellevue1.com/journal/dec19/journal_images/JJS_3435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714" y="-1"/>
            <a:ext cx="3577591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1411273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47134" y="-247650"/>
            <a:ext cx="9584265" cy="5391150"/>
          </a:xfrm>
          <a:prstGeom prst="rect">
            <a:avLst/>
          </a:prstGeom>
        </p:spPr>
      </p:pic>
      <p:pic>
        <p:nvPicPr>
          <p:cNvPr id="2050" name="Picture 2" descr="http://www.bellevue1.com/journal/dec19/journal_images/JJS_3398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0"/>
            <a:ext cx="3587359" cy="5207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bellevue1.com/journal/dec19/journal_images/JJS_3400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199" y="-169873"/>
            <a:ext cx="5729844" cy="5377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0865676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211667" y="-171450"/>
            <a:ext cx="9448799" cy="5314950"/>
          </a:xfrm>
          <a:prstGeom prst="rect">
            <a:avLst/>
          </a:prstGeom>
        </p:spPr>
      </p:pic>
      <p:pic>
        <p:nvPicPr>
          <p:cNvPr id="1028" name="Picture 4" descr="http://www.bellevue1.com/journal/dec19/journal_images/XMS_3689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-96664"/>
            <a:ext cx="7848600" cy="5240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8819647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211667" y="-171450"/>
            <a:ext cx="9448799" cy="5314950"/>
          </a:xfrm>
          <a:prstGeom prst="rect">
            <a:avLst/>
          </a:prstGeom>
        </p:spPr>
      </p:pic>
      <p:pic>
        <p:nvPicPr>
          <p:cNvPr id="3" name="Picture 2" descr="http://www.bellevue1.com/journal/dec19/journal_images/XMS_3678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-95250"/>
            <a:ext cx="3219450" cy="52301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4800" y="1657350"/>
            <a:ext cx="8153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anose="02020502060401020303" pitchFamily="18" charset="0"/>
              </a:rPr>
              <a:t>Thank you for sharing </a:t>
            </a:r>
          </a:p>
          <a:p>
            <a:r>
              <a:rPr lang="en-US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anose="02020502060401020303" pitchFamily="18" charset="0"/>
              </a:rPr>
              <a:t>our special day!</a:t>
            </a:r>
          </a:p>
          <a:p>
            <a:r>
              <a:rPr lang="en-US" sz="1600" i="1" dirty="0" smtClean="0">
                <a:latin typeface="Perpetua" panose="02020502060401020303" pitchFamily="18" charset="0"/>
              </a:rPr>
              <a:t> </a:t>
            </a:r>
            <a:endParaRPr lang="en-US" sz="48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" panose="02020502060401020303" pitchFamily="18" charset="0"/>
            </a:endParaRPr>
          </a:p>
          <a:p>
            <a:r>
              <a:rPr lang="en-US" sz="4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anose="02020502060401020303" pitchFamily="18" charset="0"/>
              </a:rPr>
              <a:t>Joel &amp; Jean </a:t>
            </a:r>
            <a:r>
              <a:rPr lang="en-US" sz="48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anose="02020502060401020303" pitchFamily="18" charset="0"/>
              </a:rPr>
              <a:t>Sitte</a:t>
            </a:r>
            <a:endParaRPr lang="en-US" sz="48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" panose="02020502060401020303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074114"/>
      </p:ext>
    </p:extLst>
  </p:cSld>
  <p:clrMapOvr>
    <a:masterClrMapping/>
  </p:clrMapOvr>
  <p:transition spd="slow" advClick="0" advTm="1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211667" y="-171450"/>
            <a:ext cx="9448799" cy="531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457842"/>
      </p:ext>
    </p:extLst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7122</TotalTime>
  <Words>32</Words>
  <Application>Microsoft Office PowerPoint</Application>
  <PresentationFormat>On-screen Show (16:9)</PresentationFormat>
  <Paragraphs>9</Paragraphs>
  <Slides>72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73" baseType="lpstr">
      <vt:lpstr>Apex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Seattle Pacific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SL8</dc:creator>
  <cp:lastModifiedBy>SL8</cp:lastModifiedBy>
  <cp:revision>44</cp:revision>
  <dcterms:created xsi:type="dcterms:W3CDTF">2020-01-25T04:45:36Z</dcterms:created>
  <dcterms:modified xsi:type="dcterms:W3CDTF">2020-01-30T03:28:08Z</dcterms:modified>
</cp:coreProperties>
</file>